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79" r:id="rId130"/>
    <p:sldId id="1180" r:id="rId131"/>
    <p:sldId id="1191" r:id="rId132"/>
    <p:sldId id="1192" r:id="rId133"/>
    <p:sldId id="1163" r:id="rId134"/>
    <p:sldId id="1170" r:id="rId135"/>
    <p:sldId id="1178" r:id="rId136"/>
    <p:sldId id="1171" r:id="rId137"/>
    <p:sldId id="1176" r:id="rId138"/>
    <p:sldId id="1172" r:id="rId139"/>
    <p:sldId id="1173" r:id="rId140"/>
    <p:sldId id="1182" r:id="rId141"/>
    <p:sldId id="1175" r:id="rId142"/>
    <p:sldId id="1181" r:id="rId143"/>
    <p:sldId id="1177" r:id="rId144"/>
    <p:sldId id="1186" r:id="rId145"/>
    <p:sldId id="1188" r:id="rId146"/>
    <p:sldId id="1187" r:id="rId147"/>
    <p:sldId id="1189" r:id="rId148"/>
    <p:sldId id="1183" r:id="rId149"/>
    <p:sldId id="1193" r:id="rId150"/>
    <p:sldId id="1194" r:id="rId151"/>
    <p:sldId id="1195" r:id="rId152"/>
    <p:sldId id="1200" r:id="rId153"/>
    <p:sldId id="1196" r:id="rId154"/>
    <p:sldId id="1201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32"/>
    <p:restoredTop sz="97678"/>
  </p:normalViewPr>
  <p:slideViewPr>
    <p:cSldViewPr snapToGrid="0">
      <p:cViewPr varScale="1">
        <p:scale>
          <a:sx n="160" d="100"/>
          <a:sy n="16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2097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</a:p>
          <a:p>
            <a:pPr algn="ctr"/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일반락과 속도 비교하는 예제</a:t>
            </a:r>
          </a:p>
        </p:txBody>
      </p:sp>
    </p:spTree>
    <p:extLst>
      <p:ext uri="{BB962C8B-B14F-4D97-AF65-F5344CB8AC3E}">
        <p14:creationId xmlns:p14="http://schemas.microsoft.com/office/powerpoint/2010/main" val="231682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76621" y="1927867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52218" y="1927867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61386" y="4055182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221595" y="2161855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7565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5946278" y="2147928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125AE-0303-1790-82BF-9A974C950E48}"/>
              </a:ext>
            </a:extLst>
          </p:cNvPr>
          <p:cNvSpPr txBox="1"/>
          <p:nvPr/>
        </p:nvSpPr>
        <p:spPr>
          <a:xfrm>
            <a:off x="926827" y="2486482"/>
            <a:ext cx="4404232" cy="19082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 test_and_set(volatile bool *target) {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bool original = *target;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*target = true;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original;</a:t>
            </a:r>
            <a:b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5946278" y="2573044"/>
            <a:ext cx="5940921" cy="36433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50201-8B6E-361A-2124-38D94F943AD2}"/>
              </a:ext>
            </a:extLst>
          </p:cNvPr>
          <p:cNvSpPr txBox="1"/>
          <p:nvPr/>
        </p:nvSpPr>
        <p:spPr>
          <a:xfrm>
            <a:off x="926827" y="1747231"/>
            <a:ext cx="3166202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F3EEB-B6D6-98D7-FC74-3D6C3F2E878C}"/>
              </a:ext>
            </a:extLst>
          </p:cNvPr>
          <p:cNvSpPr txBox="1"/>
          <p:nvPr/>
        </p:nvSpPr>
        <p:spPr>
          <a:xfrm>
            <a:off x="926827" y="4570478"/>
            <a:ext cx="4404232" cy="16542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bool lock =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(test_and_set(&amp;lock) == 1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수행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= 0</a:t>
            </a:r>
            <a:r>
              <a:rPr lang="en-US" altLang="ko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// </a:t>
            </a:r>
            <a:r>
              <a:rPr lang="ko-KR" altLang="en-US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en-US" altLang="ko-KR" sz="16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4952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58034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boolean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false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연산결과가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원자적 실행을 보장하는 구문으로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차원에서 지원한다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888535" y="1592630"/>
            <a:ext cx="2222416" cy="166529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101460</TotalTime>
  <Words>56975</Words>
  <Application>Microsoft Macintosh PowerPoint</Application>
  <PresentationFormat>와이드스크린</PresentationFormat>
  <Paragraphs>8377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5124</cp:revision>
  <cp:lastPrinted>2023-07-11T00:52:43Z</cp:lastPrinted>
  <dcterms:created xsi:type="dcterms:W3CDTF">2023-07-06T08:30:16Z</dcterms:created>
  <dcterms:modified xsi:type="dcterms:W3CDTF">2023-10-21T04:49:47Z</dcterms:modified>
</cp:coreProperties>
</file>